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59" r:id="rId4"/>
    <p:sldId id="264" r:id="rId5"/>
    <p:sldId id="266" r:id="rId6"/>
    <p:sldId id="269" r:id="rId7"/>
    <p:sldId id="270" r:id="rId8"/>
    <p:sldId id="271" r:id="rId9"/>
    <p:sldId id="262" r:id="rId10"/>
    <p:sldId id="263" r:id="rId11"/>
    <p:sldId id="268" r:id="rId12"/>
    <p:sldId id="267" r:id="rId13"/>
    <p:sldId id="260" r:id="rId14"/>
    <p:sldId id="280"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BE0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94660"/>
  </p:normalViewPr>
  <p:slideViewPr>
    <p:cSldViewPr>
      <p:cViewPr>
        <p:scale>
          <a:sx n="78" d="100"/>
          <a:sy n="78" d="100"/>
        </p:scale>
        <p:origin x="-115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A6AEB-262A-4DA4-BFC2-4CBDB536830B}" type="datetimeFigureOut">
              <a:rPr lang="en-US" smtClean="0"/>
              <a:t>4/5/2020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1D294B-3FD9-406B-B3EB-79304767E274}" type="slidenum">
              <a:rPr lang="en-US" smtClean="0"/>
              <a:t>‹#›</a:t>
            </a:fld>
            <a:endParaRPr lang="en-US"/>
          </a:p>
        </p:txBody>
      </p:sp>
    </p:spTree>
    <p:extLst>
      <p:ext uri="{BB962C8B-B14F-4D97-AF65-F5344CB8AC3E}">
        <p14:creationId xmlns:p14="http://schemas.microsoft.com/office/powerpoint/2010/main" val="298252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D294B-3FD9-406B-B3EB-79304767E274}" type="slidenum">
              <a:rPr lang="en-US" smtClean="0"/>
              <a:t>2</a:t>
            </a:fld>
            <a:endParaRPr lang="en-US"/>
          </a:p>
        </p:txBody>
      </p:sp>
    </p:spTree>
    <p:extLst>
      <p:ext uri="{BB962C8B-B14F-4D97-AF65-F5344CB8AC3E}">
        <p14:creationId xmlns:p14="http://schemas.microsoft.com/office/powerpoint/2010/main" val="296020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13F731-DAC4-43E7-8D73-3C339FE60A0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276101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3F731-DAC4-43E7-8D73-3C339FE60A0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145794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3F731-DAC4-43E7-8D73-3C339FE60A0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116182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3F731-DAC4-43E7-8D73-3C339FE60A0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226314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3F731-DAC4-43E7-8D73-3C339FE60A07}"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220180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13F731-DAC4-43E7-8D73-3C339FE60A07}"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230233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13F731-DAC4-43E7-8D73-3C339FE60A07}" type="datetimeFigureOut">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118884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13F731-DAC4-43E7-8D73-3C339FE60A07}"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385469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3F731-DAC4-43E7-8D73-3C339FE60A07}"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62814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3F731-DAC4-43E7-8D73-3C339FE60A07}"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268895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3F731-DAC4-43E7-8D73-3C339FE60A07}"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38250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3F731-DAC4-43E7-8D73-3C339FE60A07}" type="datetimeFigureOut">
              <a:rPr lang="en-US" smtClean="0"/>
              <a:t>4/5/2020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53211-59E3-463A-AF33-B6EDC0874A99}" type="slidenum">
              <a:rPr lang="en-US" smtClean="0"/>
              <a:t>‹#›</a:t>
            </a:fld>
            <a:endParaRPr lang="en-US"/>
          </a:p>
        </p:txBody>
      </p:sp>
    </p:spTree>
    <p:extLst>
      <p:ext uri="{BB962C8B-B14F-4D97-AF65-F5344CB8AC3E}">
        <p14:creationId xmlns:p14="http://schemas.microsoft.com/office/powerpoint/2010/main" val="322876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0FF76D6-CEB3-4FD5-834A-79E9C663A5C7}"/>
              </a:ext>
            </a:extLst>
          </p:cNvPr>
          <p:cNvPicPr>
            <a:picLocks noChangeAspect="1"/>
          </p:cNvPicPr>
          <p:nvPr/>
        </p:nvPicPr>
        <p:blipFill rotWithShape="1">
          <a:blip r:embed="rId2">
            <a:extLst>
              <a:ext uri="{28A0092B-C50C-407E-A947-70E740481C1C}">
                <a14:useLocalDpi xmlns:a14="http://schemas.microsoft.com/office/drawing/2010/main" val="0"/>
              </a:ext>
            </a:extLst>
          </a:blip>
          <a:srcRect b="5555"/>
          <a:stretch/>
        </p:blipFill>
        <p:spPr>
          <a:xfrm>
            <a:off x="0" y="0"/>
            <a:ext cx="9144000" cy="6858000"/>
          </a:xfrm>
          <a:prstGeom prst="rect">
            <a:avLst/>
          </a:prstGeom>
        </p:spPr>
      </p:pic>
      <p:sp>
        <p:nvSpPr>
          <p:cNvPr id="5" name="TextBox 4"/>
          <p:cNvSpPr txBox="1"/>
          <p:nvPr/>
        </p:nvSpPr>
        <p:spPr>
          <a:xfrm>
            <a:off x="2400300" y="4038600"/>
            <a:ext cx="4800600" cy="523220"/>
          </a:xfrm>
          <a:prstGeom prst="rect">
            <a:avLst/>
          </a:prstGeom>
          <a:solidFill>
            <a:schemeClr val="bg1"/>
          </a:solidFill>
        </p:spPr>
        <p:txBody>
          <a:bodyPr wrap="square" rtlCol="0">
            <a:spAutoFit/>
          </a:bodyPr>
          <a:lstStyle/>
          <a:p>
            <a:pPr algn="ctr"/>
            <a:r>
              <a:rPr lang="en-US" sz="2800" dirty="0" err="1">
                <a:solidFill>
                  <a:schemeClr val="tx2">
                    <a:lumMod val="75000"/>
                  </a:schemeClr>
                </a:solidFill>
                <a:latin typeface="Times New Roman" pitchFamily="18" charset="0"/>
                <a:cs typeface="Times New Roman" pitchFamily="18" charset="0"/>
              </a:rPr>
              <a:t>Giáo</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viên</a:t>
            </a:r>
            <a:r>
              <a:rPr lang="en-US" sz="2800" dirty="0">
                <a:solidFill>
                  <a:schemeClr val="tx2">
                    <a:lumMod val="75000"/>
                  </a:schemeClr>
                </a:solidFill>
                <a:latin typeface="Times New Roman" pitchFamily="18" charset="0"/>
                <a:cs typeface="Times New Roman" pitchFamily="18" charset="0"/>
              </a:rPr>
              <a:t> </a:t>
            </a:r>
            <a:r>
              <a:rPr lang="en-US" sz="2800">
                <a:solidFill>
                  <a:schemeClr val="tx2">
                    <a:lumMod val="75000"/>
                  </a:schemeClr>
                </a:solidFill>
                <a:latin typeface="Times New Roman" pitchFamily="18" charset="0"/>
                <a:cs typeface="Times New Roman" pitchFamily="18" charset="0"/>
              </a:rPr>
              <a:t>: Trần Thanh Thảo</a:t>
            </a:r>
            <a:endParaRPr lang="vi-VN" sz="2800" dirty="0">
              <a:solidFill>
                <a:schemeClr val="tx2">
                  <a:lumMod val="75000"/>
                </a:schemeClr>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DD74A3E1-EBB5-483F-87D7-D6CA217049B3}"/>
              </a:ext>
            </a:extLst>
          </p:cNvPr>
          <p:cNvSpPr/>
          <p:nvPr/>
        </p:nvSpPr>
        <p:spPr>
          <a:xfrm>
            <a:off x="914400" y="2715161"/>
            <a:ext cx="7772400" cy="1323439"/>
          </a:xfrm>
          <a:prstGeom prst="rect">
            <a:avLst/>
          </a:prstGeom>
          <a:solidFill>
            <a:schemeClr val="bg1"/>
          </a:solidFill>
        </p:spPr>
        <p:txBody>
          <a:bodyPr wrap="square">
            <a:spAutoFit/>
          </a:bodyPr>
          <a:lstStyle/>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Tập đọc</a:t>
            </a:r>
          </a:p>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Hộp th</a:t>
            </a:r>
            <a:r>
              <a:rPr lang="vi-VN"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ư</a:t>
            </a: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mật</a:t>
            </a:r>
            <a:endParaRPr lang="en-US" sz="4000"/>
          </a:p>
        </p:txBody>
      </p:sp>
    </p:spTree>
    <p:extLst>
      <p:ext uri="{BB962C8B-B14F-4D97-AF65-F5344CB8AC3E}">
        <p14:creationId xmlns:p14="http://schemas.microsoft.com/office/powerpoint/2010/main" val="392940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a:xfrm>
            <a:off x="1219200" y="5715000"/>
            <a:ext cx="6400800" cy="800100"/>
          </a:xfrm>
        </p:spPr>
        <p:txBody>
          <a:bodyPr>
            <a:normAutofit/>
          </a:bodyPr>
          <a:lstStyle/>
          <a:p>
            <a:r>
              <a:rPr lang="en-US" sz="2800" dirty="0" err="1">
                <a:solidFill>
                  <a:schemeClr val="tx1"/>
                </a:solidFill>
                <a:latin typeface="Times New Roman" pitchFamily="18" charset="0"/>
                <a:cs typeface="Times New Roman" pitchFamily="18" charset="0"/>
              </a:rPr>
              <a:t>Chỉ</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khoảng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còn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tuyến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endParaRPr lang="en-US" sz="2800" dirty="0">
              <a:solidFill>
                <a:schemeClr val="tx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8">
                                            <p:txEl>
                                              <p:pRg st="0" end="0"/>
                                            </p:txEl>
                                          </p:spTgt>
                                        </p:tgtEl>
                                      </p:cBhvr>
                                    </p:animEffect>
                                    <p:set>
                                      <p:cBhvr>
                                        <p:cTn id="10"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00600" y="1447800"/>
            <a:ext cx="3429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8" name="Text Placeholder 7"/>
          <p:cNvSpPr>
            <a:spLocks noGrp="1"/>
          </p:cNvSpPr>
          <p:nvPr>
            <p:ph type="body" idx="1"/>
          </p:nvPr>
        </p:nvSpPr>
        <p:spPr>
          <a:xfrm>
            <a:off x="-13855" y="381000"/>
            <a:ext cx="4040188" cy="914400"/>
          </a:xfrm>
        </p:spPr>
        <p:txBody>
          <a:bodyPr>
            <a:normAutofit/>
          </a:bodyPr>
          <a:lstStyle/>
          <a:p>
            <a:pPr algn="ctr"/>
            <a:r>
              <a:rPr lang="en-US" sz="3200" b="0" u="sng" dirty="0" err="1">
                <a:solidFill>
                  <a:srgbClr val="000099"/>
                </a:solidFill>
                <a:latin typeface="Times New Roman" pitchFamily="18" charset="0"/>
                <a:cs typeface="Times New Roman" pitchFamily="18" charset="0"/>
              </a:rPr>
              <a:t>Luyện</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đọc</a:t>
            </a:r>
            <a:endParaRPr lang="en-US" sz="3200" b="0" u="sng" dirty="0">
              <a:solidFill>
                <a:srgbClr val="000099"/>
              </a:solidFill>
              <a:latin typeface="Times New Roman" pitchFamily="18" charset="0"/>
              <a:cs typeface="Times New Roman" pitchFamily="18" charset="0"/>
            </a:endParaRPr>
          </a:p>
        </p:txBody>
      </p:sp>
      <p:sp>
        <p:nvSpPr>
          <p:cNvPr id="9" name="Content Placeholder 8"/>
          <p:cNvSpPr>
            <a:spLocks noGrp="1"/>
          </p:cNvSpPr>
          <p:nvPr>
            <p:ph sz="half" idx="2"/>
          </p:nvPr>
        </p:nvSpPr>
        <p:spPr>
          <a:xfrm>
            <a:off x="381000" y="1475509"/>
            <a:ext cx="1525588" cy="685799"/>
          </a:xfrm>
        </p:spPr>
        <p:txBody>
          <a:bodyPr>
            <a:noAutofit/>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a:t>
            </a:r>
          </a:p>
        </p:txBody>
      </p:sp>
      <p:sp>
        <p:nvSpPr>
          <p:cNvPr id="10" name="Text Placeholder 9"/>
          <p:cNvSpPr>
            <a:spLocks noGrp="1"/>
          </p:cNvSpPr>
          <p:nvPr>
            <p:ph type="body" sz="quarter" idx="3"/>
          </p:nvPr>
        </p:nvSpPr>
        <p:spPr>
          <a:xfrm>
            <a:off x="4419599" y="381000"/>
            <a:ext cx="4041775" cy="914399"/>
          </a:xfrm>
        </p:spPr>
        <p:txBody>
          <a:bodyPr>
            <a:normAutofit/>
          </a:bodyPr>
          <a:lstStyle/>
          <a:p>
            <a:pPr algn="ctr"/>
            <a:r>
              <a:rPr lang="en-US" sz="3200" b="0" u="sng" dirty="0" err="1">
                <a:solidFill>
                  <a:srgbClr val="000099"/>
                </a:solidFill>
                <a:latin typeface="Times New Roman" pitchFamily="18" charset="0"/>
                <a:cs typeface="Times New Roman" pitchFamily="18" charset="0"/>
              </a:rPr>
              <a:t>Tìm</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hiểu</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bài</a:t>
            </a:r>
            <a:endParaRPr lang="en-US" sz="3200" b="0" u="sng" dirty="0">
              <a:solidFill>
                <a:srgbClr val="000099"/>
              </a:solidFill>
              <a:latin typeface="Times New Roman" pitchFamily="18" charset="0"/>
              <a:cs typeface="Times New Roman" pitchFamily="18" charset="0"/>
            </a:endParaRPr>
          </a:p>
        </p:txBody>
      </p:sp>
      <p:sp>
        <p:nvSpPr>
          <p:cNvPr id="11" name="Content Placeholder 10"/>
          <p:cNvSpPr>
            <a:spLocks noGrp="1"/>
          </p:cNvSpPr>
          <p:nvPr>
            <p:ph sz="quarter" idx="4"/>
          </p:nvPr>
        </p:nvSpPr>
        <p:spPr>
          <a:xfrm>
            <a:off x="4721225" y="1447800"/>
            <a:ext cx="4041775" cy="609600"/>
          </a:xfrm>
        </p:spPr>
        <p:txBody>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a:t>
            </a:r>
          </a:p>
        </p:txBody>
      </p:sp>
      <p:cxnSp>
        <p:nvCxnSpPr>
          <p:cNvPr id="25" name="Straight Connector 24"/>
          <p:cNvCxnSpPr/>
          <p:nvPr/>
        </p:nvCxnSpPr>
        <p:spPr>
          <a:xfrm>
            <a:off x="4502727" y="914400"/>
            <a:ext cx="0" cy="4689764"/>
          </a:xfrm>
          <a:prstGeom prst="line">
            <a:avLst/>
          </a:prstGeom>
          <a:ln>
            <a:solidFill>
              <a:srgbClr val="000099"/>
            </a:solidFill>
          </a:ln>
        </p:spPr>
        <p:style>
          <a:lnRef idx="2">
            <a:schemeClr val="dk1"/>
          </a:lnRef>
          <a:fillRef idx="0">
            <a:schemeClr val="dk1"/>
          </a:fillRef>
          <a:effectRef idx="1">
            <a:schemeClr val="dk1"/>
          </a:effectRef>
          <a:fontRef idx="minor">
            <a:schemeClr val="tx1"/>
          </a:fontRef>
        </p:style>
      </p:cxnSp>
      <p:sp>
        <p:nvSpPr>
          <p:cNvPr id="27" name="Content Placeholder 8"/>
          <p:cNvSpPr txBox="1">
            <a:spLocks/>
          </p:cNvSpPr>
          <p:nvPr/>
        </p:nvSpPr>
        <p:spPr>
          <a:xfrm>
            <a:off x="381000" y="3161291"/>
            <a:ext cx="1981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Câu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khó</a:t>
            </a:r>
            <a:r>
              <a:rPr lang="en-US" b="1" dirty="0">
                <a:solidFill>
                  <a:prstClr val="black"/>
                </a:solidFill>
                <a:latin typeface="Times New Roman" pitchFamily="18" charset="0"/>
                <a:cs typeface="Times New Roman" pitchFamily="18" charset="0"/>
              </a:rPr>
              <a:t> : </a:t>
            </a:r>
          </a:p>
        </p:txBody>
      </p:sp>
      <p:sp>
        <p:nvSpPr>
          <p:cNvPr id="28" name="Content Placeholder 10"/>
          <p:cNvSpPr txBox="1">
            <a:spLocks/>
          </p:cNvSpPr>
          <p:nvPr/>
        </p:nvSpPr>
        <p:spPr>
          <a:xfrm>
            <a:off x="4648200" y="2590800"/>
            <a:ext cx="4041775"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solidFill>
                  <a:prstClr val="black"/>
                </a:solidFill>
                <a:latin typeface="Times New Roman" pitchFamily="18" charset="0"/>
                <a:cs typeface="Times New Roman" pitchFamily="18" charset="0"/>
              </a:rPr>
              <a:t>* Ý </a:t>
            </a:r>
            <a:r>
              <a:rPr lang="en-US" b="1" dirty="0" err="1">
                <a:solidFill>
                  <a:prstClr val="black"/>
                </a:solidFill>
                <a:latin typeface="Times New Roman" pitchFamily="18" charset="0"/>
                <a:cs typeface="Times New Roman" pitchFamily="18" charset="0"/>
              </a:rPr>
              <a:t>chính</a:t>
            </a:r>
            <a:r>
              <a:rPr lang="en-US" b="1" dirty="0">
                <a:solidFill>
                  <a:prstClr val="black"/>
                </a:solidFill>
                <a:latin typeface="Times New Roman" pitchFamily="18" charset="0"/>
                <a:cs typeface="Times New Roman" pitchFamily="18" charset="0"/>
              </a:rPr>
              <a:t>:</a:t>
            </a:r>
          </a:p>
        </p:txBody>
      </p:sp>
      <p:sp>
        <p:nvSpPr>
          <p:cNvPr id="30" name="Content Placeholder 10"/>
          <p:cNvSpPr txBox="1">
            <a:spLocks/>
          </p:cNvSpPr>
          <p:nvPr/>
        </p:nvSpPr>
        <p:spPr>
          <a:xfrm>
            <a:off x="4648199" y="4267200"/>
            <a:ext cx="4041775" cy="44536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Nội</a:t>
            </a:r>
            <a:r>
              <a:rPr lang="en-US" b="1" dirty="0">
                <a:solidFill>
                  <a:prstClr val="black"/>
                </a:solidFill>
                <a:latin typeface="Times New Roman" pitchFamily="18" charset="0"/>
                <a:cs typeface="Times New Roman" pitchFamily="18" charset="0"/>
              </a:rPr>
              <a:t> dung </a:t>
            </a:r>
            <a:r>
              <a:rPr lang="en-US" b="1" dirty="0" err="1">
                <a:solidFill>
                  <a:prstClr val="black"/>
                </a:solidFill>
                <a:latin typeface="Times New Roman" pitchFamily="18" charset="0"/>
                <a:cs typeface="Times New Roman" pitchFamily="18" charset="0"/>
              </a:rPr>
              <a:t>chính</a:t>
            </a:r>
            <a:r>
              <a:rPr lang="en-US" b="1" dirty="0">
                <a:solidFill>
                  <a:prstClr val="black"/>
                </a:solidFill>
                <a:latin typeface="Times New Roman" pitchFamily="18" charset="0"/>
                <a:cs typeface="Times New Roman" pitchFamily="18" charset="0"/>
              </a:rPr>
              <a:t>:</a:t>
            </a:r>
          </a:p>
        </p:txBody>
      </p:sp>
      <p:sp>
        <p:nvSpPr>
          <p:cNvPr id="50" name="Content Placeholder 2"/>
          <p:cNvSpPr txBox="1">
            <a:spLocks/>
          </p:cNvSpPr>
          <p:nvPr/>
        </p:nvSpPr>
        <p:spPr>
          <a:xfrm>
            <a:off x="609600" y="1999970"/>
            <a:ext cx="35814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bu</a:t>
            </a:r>
            <a:r>
              <a:rPr lang="en-US" sz="2400" dirty="0">
                <a:solidFill>
                  <a:prstClr val="black"/>
                </a:solidFill>
                <a:latin typeface="Times New Roman" pitchFamily="18" charset="0"/>
                <a:cs typeface="Times New Roman" pitchFamily="18" charset="0"/>
              </a:rPr>
              <a:t> - </a:t>
            </a:r>
            <a:r>
              <a:rPr lang="en-US" sz="2400" dirty="0" err="1">
                <a:solidFill>
                  <a:prstClr val="black"/>
                </a:solidFill>
                <a:latin typeface="Times New Roman" pitchFamily="18" charset="0"/>
                <a:cs typeface="Times New Roman" pitchFamily="18" charset="0"/>
              </a:rPr>
              <a:t>gi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nổ</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giòn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náo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nhiệt</a:t>
            </a:r>
            <a:r>
              <a:rPr lang="en-US" sz="2400" dirty="0">
                <a:solidFill>
                  <a:prstClr val="black"/>
                </a:solidFill>
                <a:latin typeface="Times New Roman" pitchFamily="18" charset="0"/>
                <a:cs typeface="Times New Roman" pitchFamily="18" charset="0"/>
              </a:rPr>
              <a:t>. </a:t>
            </a:r>
          </a:p>
        </p:txBody>
      </p:sp>
      <p:sp>
        <p:nvSpPr>
          <p:cNvPr id="12" name="Content Placeholder 2"/>
          <p:cNvSpPr txBox="1">
            <a:spLocks/>
          </p:cNvSpPr>
          <p:nvPr/>
        </p:nvSpPr>
        <p:spPr>
          <a:xfrm>
            <a:off x="4992686" y="1904999"/>
            <a:ext cx="1676400" cy="533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a:solidFill>
                  <a:prstClr val="black"/>
                </a:solidFill>
                <a:latin typeface="Times New Roman" pitchFamily="18" charset="0"/>
                <a:cs typeface="Times New Roman" pitchFamily="18" charset="0"/>
              </a:rPr>
              <a:t>Cột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số</a:t>
            </a:r>
            <a:r>
              <a:rPr lang="en-US" sz="2400" dirty="0">
                <a:solidFill>
                  <a:prstClr val="black"/>
                </a:solidFill>
                <a:latin typeface="Times New Roman" pitchFamily="18" charset="0"/>
                <a:cs typeface="Times New Roman" pitchFamily="18" charset="0"/>
              </a:rPr>
              <a:t>;</a:t>
            </a:r>
          </a:p>
        </p:txBody>
      </p:sp>
      <p:sp>
        <p:nvSpPr>
          <p:cNvPr id="13" name="Content Placeholder 2"/>
          <p:cNvSpPr txBox="1">
            <a:spLocks/>
          </p:cNvSpPr>
          <p:nvPr/>
        </p:nvSpPr>
        <p:spPr>
          <a:xfrm>
            <a:off x="6400800" y="1896060"/>
            <a:ext cx="1522414" cy="533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a:solidFill>
                  <a:prstClr val="black"/>
                </a:solidFill>
                <a:latin typeface="Times New Roman" pitchFamily="18" charset="0"/>
                <a:cs typeface="Times New Roman" pitchFamily="18" charset="0"/>
              </a:rPr>
              <a:t>hòn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dẹt</a:t>
            </a:r>
            <a:r>
              <a:rPr lang="en-US" sz="2400" dirty="0">
                <a:solidFill>
                  <a:prstClr val="black"/>
                </a:solidFill>
                <a:latin typeface="Times New Roman" pitchFamily="18" charset="0"/>
                <a:cs typeface="Times New Roman" pitchFamily="18" charset="0"/>
              </a:rPr>
              <a:t> </a:t>
            </a:r>
          </a:p>
        </p:txBody>
      </p:sp>
      <p:sp>
        <p:nvSpPr>
          <p:cNvPr id="14" name="Content Placeholder 10"/>
          <p:cNvSpPr txBox="1">
            <a:spLocks/>
          </p:cNvSpPr>
          <p:nvPr/>
        </p:nvSpPr>
        <p:spPr>
          <a:xfrm>
            <a:off x="609600" y="3551455"/>
            <a:ext cx="3809999" cy="26207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dirty="0" err="1">
                <a:latin typeface="Times New Roman" pitchFamily="18" charset="0"/>
                <a:cs typeface="Times New Roman" pitchFamily="18" charset="0"/>
              </a:rPr>
              <a:t>Nhiều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lúc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còn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gửi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gắm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đây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bằng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ra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chữ</a:t>
            </a:r>
            <a:r>
              <a:rPr lang="en-US" sz="2300" dirty="0">
                <a:latin typeface="Times New Roman" pitchFamily="18" charset="0"/>
                <a:cs typeface="Times New Roman" pitchFamily="18" charset="0"/>
              </a:rPr>
              <a:t> V </a:t>
            </a:r>
            <a:r>
              <a:rPr lang="en-US" sz="2300" dirty="0" err="1">
                <a:latin typeface="Times New Roman" pitchFamily="18" charset="0"/>
                <a:cs typeface="Times New Roman" pitchFamily="18" charset="0"/>
              </a:rPr>
              <a:t>mà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chỉ</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a:t>
            </a:r>
          </a:p>
        </p:txBody>
      </p:sp>
      <p:cxnSp>
        <p:nvCxnSpPr>
          <p:cNvPr id="15" name="Straight Connector 14"/>
          <p:cNvCxnSpPr/>
          <p:nvPr/>
        </p:nvCxnSpPr>
        <p:spPr>
          <a:xfrm flipH="1">
            <a:off x="3962400" y="4643726"/>
            <a:ext cx="108243" cy="313747"/>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a:off x="723900" y="5410200"/>
            <a:ext cx="12954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2517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1037"/>
            <a:ext cx="69342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7"/>
          <p:cNvSpPr txBox="1">
            <a:spLocks/>
          </p:cNvSpPr>
          <p:nvPr/>
        </p:nvSpPr>
        <p:spPr>
          <a:xfrm>
            <a:off x="302714" y="5334000"/>
            <a:ext cx="8521548" cy="8001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tròn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nhưng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phồng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ép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xuống</a:t>
            </a:r>
            <a:r>
              <a:rPr lang="en-US" sz="28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48387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00600" y="1447800"/>
            <a:ext cx="3429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838200" y="1341655"/>
            <a:ext cx="33528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00" dirty="0" err="1">
                <a:latin typeface="Times New Roman" pitchFamily="18" charset="0"/>
                <a:cs typeface="Times New Roman" pitchFamily="18" charset="0"/>
              </a:rPr>
              <a:t>bu</a:t>
            </a:r>
            <a:r>
              <a:rPr lang="en-US" sz="2300" dirty="0">
                <a:latin typeface="Times New Roman" pitchFamily="18" charset="0"/>
                <a:cs typeface="Times New Roman" pitchFamily="18" charset="0"/>
              </a:rPr>
              <a:t> - </a:t>
            </a:r>
            <a:r>
              <a:rPr lang="en-US" sz="2300" dirty="0" err="1">
                <a:latin typeface="Times New Roman" pitchFamily="18" charset="0"/>
                <a:cs typeface="Times New Roman" pitchFamily="18" charset="0"/>
              </a:rPr>
              <a:t>gi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nổ</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giòn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náo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nhiệt</a:t>
            </a:r>
            <a:r>
              <a:rPr lang="en-US" sz="2300" dirty="0">
                <a:latin typeface="Times New Roman" pitchFamily="18" charset="0"/>
                <a:cs typeface="Times New Roman" pitchFamily="18" charset="0"/>
              </a:rPr>
              <a:t>. </a:t>
            </a:r>
          </a:p>
        </p:txBody>
      </p:sp>
      <p:sp>
        <p:nvSpPr>
          <p:cNvPr id="8" name="Text Placeholder 7"/>
          <p:cNvSpPr>
            <a:spLocks noGrp="1"/>
          </p:cNvSpPr>
          <p:nvPr>
            <p:ph type="body" idx="1"/>
          </p:nvPr>
        </p:nvSpPr>
        <p:spPr>
          <a:xfrm>
            <a:off x="76200" y="0"/>
            <a:ext cx="4040188" cy="914400"/>
          </a:xfrm>
        </p:spPr>
        <p:txBody>
          <a:bodyPr>
            <a:normAutofit/>
          </a:bodyPr>
          <a:lstStyle/>
          <a:p>
            <a:pPr algn="ctr"/>
            <a:r>
              <a:rPr lang="en-US" sz="3200" b="0" u="sng" dirty="0" err="1">
                <a:solidFill>
                  <a:srgbClr val="000099"/>
                </a:solidFill>
                <a:latin typeface="Times New Roman" pitchFamily="18" charset="0"/>
                <a:cs typeface="Times New Roman" pitchFamily="18" charset="0"/>
              </a:rPr>
              <a:t>Luyện</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đọc</a:t>
            </a:r>
            <a:endParaRPr lang="en-US" sz="3200" b="0" u="sng" dirty="0">
              <a:solidFill>
                <a:srgbClr val="000099"/>
              </a:solidFill>
              <a:latin typeface="Times New Roman" pitchFamily="18" charset="0"/>
              <a:cs typeface="Times New Roman" pitchFamily="18" charset="0"/>
            </a:endParaRPr>
          </a:p>
        </p:txBody>
      </p:sp>
      <p:sp>
        <p:nvSpPr>
          <p:cNvPr id="9" name="Content Placeholder 8"/>
          <p:cNvSpPr>
            <a:spLocks noGrp="1"/>
          </p:cNvSpPr>
          <p:nvPr>
            <p:ph sz="half" idx="2"/>
          </p:nvPr>
        </p:nvSpPr>
        <p:spPr>
          <a:xfrm>
            <a:off x="381000" y="884455"/>
            <a:ext cx="1525588" cy="685799"/>
          </a:xfrm>
        </p:spPr>
        <p:txBody>
          <a:bodyPr>
            <a:noAutofit/>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a:t>
            </a:r>
          </a:p>
        </p:txBody>
      </p:sp>
      <p:sp>
        <p:nvSpPr>
          <p:cNvPr id="10" name="Text Placeholder 9"/>
          <p:cNvSpPr>
            <a:spLocks noGrp="1"/>
          </p:cNvSpPr>
          <p:nvPr>
            <p:ph type="body" sz="quarter" idx="3"/>
          </p:nvPr>
        </p:nvSpPr>
        <p:spPr>
          <a:xfrm>
            <a:off x="4405744" y="0"/>
            <a:ext cx="4041775" cy="914400"/>
          </a:xfrm>
        </p:spPr>
        <p:txBody>
          <a:bodyPr>
            <a:normAutofit/>
          </a:bodyPr>
          <a:lstStyle/>
          <a:p>
            <a:pPr algn="ctr"/>
            <a:r>
              <a:rPr lang="en-US" sz="3200" b="0" u="sng" dirty="0" err="1">
                <a:solidFill>
                  <a:srgbClr val="000099"/>
                </a:solidFill>
                <a:latin typeface="Times New Roman" pitchFamily="18" charset="0"/>
                <a:cs typeface="Times New Roman" pitchFamily="18" charset="0"/>
              </a:rPr>
              <a:t>Tìm</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hiểu</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bài</a:t>
            </a:r>
            <a:endParaRPr lang="en-US" sz="3200" b="0" u="sng" dirty="0">
              <a:solidFill>
                <a:srgbClr val="000099"/>
              </a:solidFill>
              <a:latin typeface="Times New Roman" pitchFamily="18" charset="0"/>
              <a:cs typeface="Times New Roman" pitchFamily="18" charset="0"/>
            </a:endParaRPr>
          </a:p>
        </p:txBody>
      </p:sp>
      <p:sp>
        <p:nvSpPr>
          <p:cNvPr id="11" name="Content Placeholder 10"/>
          <p:cNvSpPr>
            <a:spLocks noGrp="1"/>
          </p:cNvSpPr>
          <p:nvPr>
            <p:ph sz="quarter" idx="4"/>
          </p:nvPr>
        </p:nvSpPr>
        <p:spPr>
          <a:xfrm>
            <a:off x="4721225" y="884455"/>
            <a:ext cx="4041775" cy="609600"/>
          </a:xfrm>
        </p:spPr>
        <p:txBody>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p>
        </p:txBody>
      </p:sp>
      <p:cxnSp>
        <p:nvCxnSpPr>
          <p:cNvPr id="25" name="Straight Connector 24"/>
          <p:cNvCxnSpPr/>
          <p:nvPr/>
        </p:nvCxnSpPr>
        <p:spPr>
          <a:xfrm>
            <a:off x="4191000" y="609600"/>
            <a:ext cx="0" cy="5375564"/>
          </a:xfrm>
          <a:prstGeom prst="line">
            <a:avLst/>
          </a:prstGeom>
          <a:ln>
            <a:solidFill>
              <a:srgbClr val="000099"/>
            </a:solidFill>
          </a:ln>
        </p:spPr>
        <p:style>
          <a:lnRef idx="2">
            <a:schemeClr val="dk1"/>
          </a:lnRef>
          <a:fillRef idx="0">
            <a:schemeClr val="dk1"/>
          </a:fillRef>
          <a:effectRef idx="1">
            <a:schemeClr val="dk1"/>
          </a:effectRef>
          <a:fontRef idx="minor">
            <a:schemeClr val="tx1"/>
          </a:fontRef>
        </p:style>
      </p:cxnSp>
      <p:sp>
        <p:nvSpPr>
          <p:cNvPr id="27" name="Content Placeholder 8"/>
          <p:cNvSpPr txBox="1">
            <a:spLocks/>
          </p:cNvSpPr>
          <p:nvPr/>
        </p:nvSpPr>
        <p:spPr>
          <a:xfrm>
            <a:off x="381000" y="2484655"/>
            <a:ext cx="1981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 </a:t>
            </a:r>
          </a:p>
        </p:txBody>
      </p:sp>
      <p:sp>
        <p:nvSpPr>
          <p:cNvPr id="28" name="Content Placeholder 10"/>
          <p:cNvSpPr txBox="1">
            <a:spLocks/>
          </p:cNvSpPr>
          <p:nvPr/>
        </p:nvSpPr>
        <p:spPr>
          <a:xfrm>
            <a:off x="4682835" y="1524000"/>
            <a:ext cx="4041775"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31" name="Content Placeholder 10"/>
          <p:cNvSpPr txBox="1">
            <a:spLocks/>
          </p:cNvSpPr>
          <p:nvPr/>
        </p:nvSpPr>
        <p:spPr>
          <a:xfrm>
            <a:off x="4298085" y="1981201"/>
            <a:ext cx="4541115" cy="761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dirty="0">
                <a:latin typeface="Times New Roman" pitchFamily="18" charset="0"/>
                <a:cs typeface="Times New Roman" pitchFamily="18" charset="0"/>
              </a:rPr>
              <a:t>1.Sự </a:t>
            </a:r>
            <a:r>
              <a:rPr lang="en-US" sz="2300" dirty="0" err="1">
                <a:latin typeface="Times New Roman" pitchFamily="18" charset="0"/>
                <a:cs typeface="Times New Roman" pitchFamily="18" charset="0"/>
              </a:rPr>
              <a:t>thông</a:t>
            </a:r>
            <a:r>
              <a:rPr lang="en-US" sz="2300" dirty="0">
                <a:latin typeface="Times New Roman" pitchFamily="18" charset="0"/>
                <a:cs typeface="Times New Roman" pitchFamily="18" charset="0"/>
              </a:rPr>
              <a:t> minh, </a:t>
            </a:r>
            <a:r>
              <a:rPr lang="en-US" sz="2300" dirty="0" err="1">
                <a:latin typeface="Times New Roman" pitchFamily="18" charset="0"/>
                <a:cs typeface="Times New Roman" pitchFamily="18" charset="0"/>
              </a:rPr>
              <a:t>sáng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tạo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đặt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hôp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chiến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sĩ</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báo</a:t>
            </a:r>
            <a:r>
              <a:rPr lang="en-US" sz="2300" dirty="0">
                <a:latin typeface="Times New Roman" pitchFamily="18" charset="0"/>
                <a:cs typeface="Times New Roman" pitchFamily="18" charset="0"/>
              </a:rPr>
              <a:t>.</a:t>
            </a:r>
          </a:p>
        </p:txBody>
      </p:sp>
      <p:sp>
        <p:nvSpPr>
          <p:cNvPr id="32" name="Content Placeholder 10"/>
          <p:cNvSpPr txBox="1">
            <a:spLocks/>
          </p:cNvSpPr>
          <p:nvPr/>
        </p:nvSpPr>
        <p:spPr>
          <a:xfrm>
            <a:off x="4265613" y="2743200"/>
            <a:ext cx="4802185" cy="8937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dirty="0">
                <a:latin typeface="Times New Roman" pitchFamily="18" charset="0"/>
                <a:cs typeface="Times New Roman" pitchFamily="18" charset="0"/>
              </a:rPr>
              <a:t>2.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trọng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mưu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trí</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cách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lấy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gửi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báo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cáo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Hai</a:t>
            </a:r>
            <a:r>
              <a:rPr lang="en-US" sz="2300" dirty="0">
                <a:latin typeface="Times New Roman" pitchFamily="18" charset="0"/>
                <a:cs typeface="Times New Roman" pitchFamily="18" charset="0"/>
              </a:rPr>
              <a:t> Long.</a:t>
            </a:r>
          </a:p>
        </p:txBody>
      </p:sp>
      <p:sp>
        <p:nvSpPr>
          <p:cNvPr id="33" name="Content Placeholder 10"/>
          <p:cNvSpPr txBox="1">
            <a:spLocks/>
          </p:cNvSpPr>
          <p:nvPr/>
        </p:nvSpPr>
        <p:spPr>
          <a:xfrm>
            <a:off x="533400" y="3170455"/>
            <a:ext cx="3809999" cy="26207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dirty="0" err="1">
                <a:latin typeface="Times New Roman" pitchFamily="18" charset="0"/>
                <a:cs typeface="Times New Roman" pitchFamily="18" charset="0"/>
              </a:rPr>
              <a:t>Nhiều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lúc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còn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gửi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gắm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đây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bằng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ra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chữ</a:t>
            </a:r>
            <a:r>
              <a:rPr lang="en-US" sz="2300" dirty="0">
                <a:latin typeface="Times New Roman" pitchFamily="18" charset="0"/>
                <a:cs typeface="Times New Roman" pitchFamily="18" charset="0"/>
              </a:rPr>
              <a:t> V </a:t>
            </a:r>
            <a:r>
              <a:rPr lang="en-US" sz="2300" dirty="0" err="1">
                <a:latin typeface="Times New Roman" pitchFamily="18" charset="0"/>
                <a:cs typeface="Times New Roman" pitchFamily="18" charset="0"/>
              </a:rPr>
              <a:t>mà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chỉ</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a:t>
            </a:r>
          </a:p>
        </p:txBody>
      </p:sp>
      <p:cxnSp>
        <p:nvCxnSpPr>
          <p:cNvPr id="35" name="Straight Connector 34"/>
          <p:cNvCxnSpPr/>
          <p:nvPr/>
        </p:nvCxnSpPr>
        <p:spPr>
          <a:xfrm flipH="1">
            <a:off x="3886200" y="4262726"/>
            <a:ext cx="108243" cy="313747"/>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46" name="Straight Connector 45"/>
          <p:cNvCxnSpPr/>
          <p:nvPr/>
        </p:nvCxnSpPr>
        <p:spPr>
          <a:xfrm>
            <a:off x="609600" y="5029200"/>
            <a:ext cx="12954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
        <p:nvSpPr>
          <p:cNvPr id="48" name="Content Placeholder 10"/>
          <p:cNvSpPr txBox="1">
            <a:spLocks/>
          </p:cNvSpPr>
          <p:nvPr/>
        </p:nvSpPr>
        <p:spPr>
          <a:xfrm>
            <a:off x="4267200" y="4267200"/>
            <a:ext cx="4648200" cy="8937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a:latin typeface="Times New Roman" pitchFamily="18" charset="0"/>
                <a:cs typeface="Times New Roman" pitchFamily="18" charset="0"/>
              </a:rPr>
              <a:t>  </a:t>
            </a:r>
            <a:endParaRPr lang="en-US" sz="2300" dirty="0">
              <a:latin typeface="Times New Roman" pitchFamily="18" charset="0"/>
              <a:cs typeface="Times New Roman" pitchFamily="18" charset="0"/>
            </a:endParaRPr>
          </a:p>
        </p:txBody>
      </p:sp>
      <p:sp>
        <p:nvSpPr>
          <p:cNvPr id="18" name="Content Placeholder 2"/>
          <p:cNvSpPr txBox="1">
            <a:spLocks/>
          </p:cNvSpPr>
          <p:nvPr/>
        </p:nvSpPr>
        <p:spPr>
          <a:xfrm>
            <a:off x="5410200" y="1219199"/>
            <a:ext cx="1676400" cy="533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00" dirty="0" err="1">
                <a:latin typeface="Times New Roman" pitchFamily="18" charset="0"/>
                <a:cs typeface="Times New Roman" pitchFamily="18" charset="0"/>
              </a:rPr>
              <a:t>Cột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cây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số</a:t>
            </a:r>
            <a:r>
              <a:rPr lang="en-US" sz="2300" dirty="0">
                <a:latin typeface="Times New Roman" pitchFamily="18" charset="0"/>
                <a:cs typeface="Times New Roman" pitchFamily="18" charset="0"/>
              </a:rPr>
              <a:t>;</a:t>
            </a:r>
          </a:p>
        </p:txBody>
      </p:sp>
      <p:sp>
        <p:nvSpPr>
          <p:cNvPr id="19" name="Content Placeholder 2"/>
          <p:cNvSpPr txBox="1">
            <a:spLocks/>
          </p:cNvSpPr>
          <p:nvPr/>
        </p:nvSpPr>
        <p:spPr>
          <a:xfrm>
            <a:off x="6818314" y="1210260"/>
            <a:ext cx="1522414" cy="533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00" dirty="0" err="1">
                <a:latin typeface="Times New Roman" pitchFamily="18" charset="0"/>
                <a:cs typeface="Times New Roman" pitchFamily="18" charset="0"/>
              </a:rPr>
              <a:t>hòn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đá</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dẹt</a:t>
            </a:r>
            <a:r>
              <a:rPr lang="en-US" sz="2300" dirty="0">
                <a:latin typeface="Times New Roman" pitchFamily="18" charset="0"/>
                <a:cs typeface="Times New Roman" pitchFamily="18" charset="0"/>
              </a:rPr>
              <a:t> </a:t>
            </a:r>
          </a:p>
        </p:txBody>
      </p:sp>
    </p:spTree>
    <p:extLst>
      <p:ext uri="{BB962C8B-B14F-4D97-AF65-F5344CB8AC3E}">
        <p14:creationId xmlns:p14="http://schemas.microsoft.com/office/powerpoint/2010/main" val="169795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3">
            <a:hlinkClick r:id="" action="ppaction://noaction"/>
            <a:extLst>
              <a:ext uri="{FF2B5EF4-FFF2-40B4-BE49-F238E27FC236}">
                <a16:creationId xmlns:a16="http://schemas.microsoft.com/office/drawing/2014/main" xmlns="" id="{A3D48516-E7BA-4742-BC35-14F64FBAEA00}"/>
              </a:ext>
            </a:extLst>
          </p:cNvPr>
          <p:cNvSpPr/>
          <p:nvPr/>
        </p:nvSpPr>
        <p:spPr>
          <a:xfrm>
            <a:off x="228600" y="1066800"/>
            <a:ext cx="8610600" cy="44958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sz="3200" b="1">
                <a:latin typeface="Times New Roman" pitchFamily="18" charset="0"/>
                <a:cs typeface="Times New Roman" pitchFamily="18" charset="0"/>
              </a:rPr>
              <a:t>Nội dung bài học</a:t>
            </a:r>
            <a:r>
              <a:rPr lang="en-US" sz="3200">
                <a:latin typeface="Times New Roman" pitchFamily="18" charset="0"/>
                <a:cs typeface="Times New Roman" pitchFamily="18" charset="0"/>
              </a:rPr>
              <a:t>: Ca ngợi chú Hai Long và những chiến sĩ tình báo hoạt động trong lòng địch đã dũng cảm, mưu trí giữ vững đường dây liên lạc, góp phần xuất sắc vào sự nghiệp bảo vệ Tổ quốc.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789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533400" y="1159264"/>
            <a:ext cx="8153400" cy="43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Hai</a:t>
            </a:r>
            <a:r>
              <a:rPr lang="en-US" sz="2900" b="0" dirty="0">
                <a:latin typeface="Times New Roman" pitchFamily="18" charset="0"/>
                <a:cs typeface="Times New Roman" pitchFamily="18" charset="0"/>
              </a:rPr>
              <a:t> Long </a:t>
            </a:r>
            <a:r>
              <a:rPr lang="en-US" sz="2900" b="0" dirty="0" err="1">
                <a:latin typeface="Times New Roman" pitchFamily="18" charset="0"/>
                <a:cs typeface="Times New Roman" pitchFamily="18" charset="0"/>
              </a:rPr>
              <a:t>phóng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xe</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về</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phía</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Phú</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Lâm</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tìm</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hộp</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thư</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mật</a:t>
            </a:r>
            <a:r>
              <a:rPr lang="en-US" sz="2900" b="0" dirty="0">
                <a:latin typeface="Times New Roman" pitchFamily="18" charset="0"/>
                <a:cs typeface="Times New Roman" pitchFamily="18" charset="0"/>
              </a:rPr>
              <a:t>.</a:t>
            </a:r>
          </a:p>
          <a:p>
            <a:pPr algn="l">
              <a:spcBef>
                <a:spcPct val="50000"/>
              </a:spcBef>
            </a:pPr>
            <a:r>
              <a:rPr lang="en-US" sz="2900" dirty="0">
                <a:latin typeface="Times New Roman" pitchFamily="18" charset="0"/>
                <a:cs typeface="Times New Roman" pitchFamily="18" charset="0"/>
              </a:rPr>
              <a:t>   </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Người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đặt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hộp</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thư</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lần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nào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cũng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tạo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anh</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sự</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bất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ngờ</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Bao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giờ</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hộp</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thư</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cũng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được</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đặt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tại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một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nơi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dễ</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tìm</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mà</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lại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ít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bị</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chú</a:t>
            </a:r>
            <a:r>
              <a:rPr lang="en-US" sz="2900" b="0" dirty="0">
                <a:latin typeface="Times New Roman" pitchFamily="18" charset="0"/>
                <a:cs typeface="Times New Roman" pitchFamily="18" charset="0"/>
              </a:rPr>
              <a:t> ý </a:t>
            </a:r>
            <a:r>
              <a:rPr lang="en-US" sz="2900" b="0" dirty="0" err="1">
                <a:latin typeface="Times New Roman" pitchFamily="18" charset="0"/>
                <a:cs typeface="Times New Roman" pitchFamily="18" charset="0"/>
              </a:rPr>
              <a:t>nhất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Nhiều</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lúc</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người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liên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lạc</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còn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gửi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gắm</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vào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đây</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một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chút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tình</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cảm</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của</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mình</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thường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bằng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những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vật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gợi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ra</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hình</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chữ</a:t>
            </a:r>
            <a:r>
              <a:rPr lang="en-US" sz="2900" b="0" dirty="0">
                <a:latin typeface="Times New Roman" pitchFamily="18" charset="0"/>
                <a:cs typeface="Times New Roman" pitchFamily="18" charset="0"/>
              </a:rPr>
              <a:t> V </a:t>
            </a:r>
            <a:r>
              <a:rPr lang="en-US" sz="2900" b="0" dirty="0" err="1">
                <a:latin typeface="Times New Roman" pitchFamily="18" charset="0"/>
                <a:cs typeface="Times New Roman" pitchFamily="18" charset="0"/>
              </a:rPr>
              <a:t>mà</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chỉ</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anh</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mới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nhận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thấy</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Đó</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là</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tên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Tổ</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quốc</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Việt</a:t>
            </a:r>
            <a:r>
              <a:rPr lang="en-US" sz="2900" b="0" dirty="0">
                <a:latin typeface="Times New Roman" pitchFamily="18" charset="0"/>
                <a:cs typeface="Times New Roman" pitchFamily="18" charset="0"/>
              </a:rPr>
              <a:t> Nam, </a:t>
            </a:r>
            <a:r>
              <a:rPr lang="en-US" sz="2900" b="0" dirty="0" err="1">
                <a:latin typeface="Times New Roman" pitchFamily="18" charset="0"/>
                <a:cs typeface="Times New Roman" pitchFamily="18" charset="0"/>
              </a:rPr>
              <a:t>là</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lời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chào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chiến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thắng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Đôi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lúc</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Hai</a:t>
            </a:r>
            <a:r>
              <a:rPr lang="en-US" sz="2900" b="0" dirty="0">
                <a:latin typeface="Times New Roman" pitchFamily="18" charset="0"/>
                <a:cs typeface="Times New Roman" pitchFamily="18" charset="0"/>
              </a:rPr>
              <a:t> Long </a:t>
            </a:r>
            <a:r>
              <a:rPr lang="en-US" sz="2900" b="0" dirty="0" err="1">
                <a:latin typeface="Times New Roman" pitchFamily="18" charset="0"/>
                <a:cs typeface="Times New Roman" pitchFamily="18" charset="0"/>
              </a:rPr>
              <a:t>đã</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đáp</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lại</a:t>
            </a:r>
            <a:r>
              <a:rPr lang="en-US" sz="2900" b="0" dirty="0">
                <a:latin typeface="Times New Roman" pitchFamily="18" charset="0"/>
                <a:cs typeface="Times New Roman" pitchFamily="18" charset="0"/>
              </a:rPr>
              <a:t>.</a:t>
            </a:r>
          </a:p>
        </p:txBody>
      </p:sp>
      <p:cxnSp>
        <p:nvCxnSpPr>
          <p:cNvPr id="3" name="Straight Connector 2"/>
          <p:cNvCxnSpPr/>
          <p:nvPr/>
        </p:nvCxnSpPr>
        <p:spPr>
          <a:xfrm>
            <a:off x="2587336" y="1669473"/>
            <a:ext cx="12954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3882736" y="2743200"/>
            <a:ext cx="1070264"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8077200" y="2743200"/>
            <a:ext cx="533400" cy="0"/>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a:xfrm>
            <a:off x="533400" y="3200400"/>
            <a:ext cx="685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7848600" y="3200400"/>
            <a:ext cx="381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609600" y="3657600"/>
            <a:ext cx="457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2286000" y="3657600"/>
            <a:ext cx="1447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6781800" y="4509655"/>
            <a:ext cx="16764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4417868" y="4953000"/>
            <a:ext cx="2668732"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6553200" y="5410200"/>
            <a:ext cx="9906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flipH="1">
            <a:off x="2557895" y="2819400"/>
            <a:ext cx="72736" cy="3048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p:nvCxnSpPr>
        <p:spPr>
          <a:xfrm flipH="1">
            <a:off x="1143000" y="3276600"/>
            <a:ext cx="72736" cy="3048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9" name="Straight Connector 38"/>
          <p:cNvCxnSpPr/>
          <p:nvPr/>
        </p:nvCxnSpPr>
        <p:spPr>
          <a:xfrm flipH="1">
            <a:off x="6709064" y="4191000"/>
            <a:ext cx="72736" cy="3048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3878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03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00600" y="1447800"/>
            <a:ext cx="3429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Text Placeholder 7"/>
          <p:cNvSpPr>
            <a:spLocks noGrp="1"/>
          </p:cNvSpPr>
          <p:nvPr>
            <p:ph type="body" idx="1"/>
          </p:nvPr>
        </p:nvSpPr>
        <p:spPr>
          <a:xfrm>
            <a:off x="-13855" y="381000"/>
            <a:ext cx="4040188" cy="914400"/>
          </a:xfrm>
        </p:spPr>
        <p:txBody>
          <a:bodyPr>
            <a:normAutofit/>
          </a:bodyPr>
          <a:lstStyle/>
          <a:p>
            <a:pPr algn="ctr"/>
            <a:r>
              <a:rPr lang="en-US" sz="3200" b="0" u="sng" dirty="0" err="1">
                <a:solidFill>
                  <a:srgbClr val="000099"/>
                </a:solidFill>
                <a:latin typeface="Times New Roman" pitchFamily="18" charset="0"/>
                <a:cs typeface="Times New Roman" pitchFamily="18" charset="0"/>
              </a:rPr>
              <a:t>Luyện</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đọc</a:t>
            </a:r>
            <a:endParaRPr lang="en-US" sz="3200" b="0" u="sng" dirty="0">
              <a:solidFill>
                <a:srgbClr val="000099"/>
              </a:solidFill>
              <a:latin typeface="Times New Roman" pitchFamily="18" charset="0"/>
              <a:cs typeface="Times New Roman" pitchFamily="18" charset="0"/>
            </a:endParaRPr>
          </a:p>
        </p:txBody>
      </p:sp>
      <p:sp>
        <p:nvSpPr>
          <p:cNvPr id="9" name="Content Placeholder 8"/>
          <p:cNvSpPr>
            <a:spLocks noGrp="1"/>
          </p:cNvSpPr>
          <p:nvPr>
            <p:ph sz="half" idx="2"/>
          </p:nvPr>
        </p:nvSpPr>
        <p:spPr>
          <a:xfrm>
            <a:off x="381000" y="1475509"/>
            <a:ext cx="1525588" cy="685799"/>
          </a:xfrm>
        </p:spPr>
        <p:txBody>
          <a:bodyPr>
            <a:noAutofit/>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a:t>
            </a:r>
          </a:p>
        </p:txBody>
      </p:sp>
      <p:sp>
        <p:nvSpPr>
          <p:cNvPr id="10" name="Text Placeholder 9"/>
          <p:cNvSpPr>
            <a:spLocks noGrp="1"/>
          </p:cNvSpPr>
          <p:nvPr>
            <p:ph type="body" sz="quarter" idx="3"/>
          </p:nvPr>
        </p:nvSpPr>
        <p:spPr>
          <a:xfrm>
            <a:off x="4419599" y="381000"/>
            <a:ext cx="4041775" cy="914399"/>
          </a:xfrm>
        </p:spPr>
        <p:txBody>
          <a:bodyPr>
            <a:normAutofit/>
          </a:bodyPr>
          <a:lstStyle/>
          <a:p>
            <a:pPr algn="ctr"/>
            <a:r>
              <a:rPr lang="en-US" sz="3200" b="0" u="sng" dirty="0" err="1">
                <a:solidFill>
                  <a:srgbClr val="000099"/>
                </a:solidFill>
                <a:latin typeface="Times New Roman" pitchFamily="18" charset="0"/>
                <a:cs typeface="Times New Roman" pitchFamily="18" charset="0"/>
              </a:rPr>
              <a:t>Tìm</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hiểu</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bài</a:t>
            </a:r>
            <a:endParaRPr lang="en-US" sz="3200" b="0" u="sng" dirty="0">
              <a:solidFill>
                <a:srgbClr val="000099"/>
              </a:solidFill>
              <a:latin typeface="Times New Roman" pitchFamily="18" charset="0"/>
              <a:cs typeface="Times New Roman" pitchFamily="18" charset="0"/>
            </a:endParaRPr>
          </a:p>
        </p:txBody>
      </p:sp>
      <p:sp>
        <p:nvSpPr>
          <p:cNvPr id="11" name="Content Placeholder 10"/>
          <p:cNvSpPr>
            <a:spLocks noGrp="1"/>
          </p:cNvSpPr>
          <p:nvPr>
            <p:ph sz="quarter" idx="4"/>
          </p:nvPr>
        </p:nvSpPr>
        <p:spPr>
          <a:xfrm>
            <a:off x="4721225" y="1447800"/>
            <a:ext cx="4041775" cy="609600"/>
          </a:xfrm>
        </p:spPr>
        <p:txBody>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p>
        </p:txBody>
      </p:sp>
      <p:cxnSp>
        <p:nvCxnSpPr>
          <p:cNvPr id="25" name="Straight Connector 24"/>
          <p:cNvCxnSpPr/>
          <p:nvPr/>
        </p:nvCxnSpPr>
        <p:spPr>
          <a:xfrm>
            <a:off x="4502727" y="1295400"/>
            <a:ext cx="0" cy="4689764"/>
          </a:xfrm>
          <a:prstGeom prst="line">
            <a:avLst/>
          </a:prstGeom>
          <a:ln>
            <a:solidFill>
              <a:srgbClr val="000099"/>
            </a:solidFill>
          </a:ln>
        </p:spPr>
        <p:style>
          <a:lnRef idx="2">
            <a:schemeClr val="dk1"/>
          </a:lnRef>
          <a:fillRef idx="0">
            <a:schemeClr val="dk1"/>
          </a:fillRef>
          <a:effectRef idx="1">
            <a:schemeClr val="dk1"/>
          </a:effectRef>
          <a:fontRef idx="minor">
            <a:schemeClr val="tx1"/>
          </a:fontRef>
        </p:style>
      </p:cxnSp>
      <p:sp>
        <p:nvSpPr>
          <p:cNvPr id="27" name="Content Placeholder 8"/>
          <p:cNvSpPr txBox="1">
            <a:spLocks/>
          </p:cNvSpPr>
          <p:nvPr/>
        </p:nvSpPr>
        <p:spPr>
          <a:xfrm>
            <a:off x="381000" y="3161291"/>
            <a:ext cx="1981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 </a:t>
            </a:r>
          </a:p>
        </p:txBody>
      </p:sp>
      <p:sp>
        <p:nvSpPr>
          <p:cNvPr id="28" name="Content Placeholder 10"/>
          <p:cNvSpPr txBox="1">
            <a:spLocks/>
          </p:cNvSpPr>
          <p:nvPr/>
        </p:nvSpPr>
        <p:spPr>
          <a:xfrm>
            <a:off x="4648200" y="2590800"/>
            <a:ext cx="4041775"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30" name="Content Placeholder 10"/>
          <p:cNvSpPr txBox="1">
            <a:spLocks/>
          </p:cNvSpPr>
          <p:nvPr/>
        </p:nvSpPr>
        <p:spPr>
          <a:xfrm>
            <a:off x="4648199" y="4267200"/>
            <a:ext cx="4041775" cy="44536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dung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50" name="Content Placeholder 2"/>
          <p:cNvSpPr txBox="1">
            <a:spLocks/>
          </p:cNvSpPr>
          <p:nvPr/>
        </p:nvSpPr>
        <p:spPr>
          <a:xfrm>
            <a:off x="838200" y="1999971"/>
            <a:ext cx="1295400" cy="5146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latin typeface="Times New Roman" pitchFamily="18" charset="0"/>
                <a:cs typeface="Times New Roman" pitchFamily="18" charset="0"/>
              </a:rPr>
              <a:t>bu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gi</a:t>
            </a:r>
            <a:endParaRPr lang="en-US" sz="2400" dirty="0">
              <a:latin typeface="Times New Roman" pitchFamily="18" charset="0"/>
              <a:cs typeface="Times New Roman" pitchFamily="18" charset="0"/>
            </a:endParaRPr>
          </a:p>
        </p:txBody>
      </p:sp>
      <p:sp>
        <p:nvSpPr>
          <p:cNvPr id="13" name="Content Placeholder 2"/>
          <p:cNvSpPr txBox="1">
            <a:spLocks/>
          </p:cNvSpPr>
          <p:nvPr/>
        </p:nvSpPr>
        <p:spPr>
          <a:xfrm>
            <a:off x="1600200" y="1999970"/>
            <a:ext cx="13716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giòn</a:t>
            </a:r>
            <a:r>
              <a:rPr lang="en-US" sz="2400" dirty="0">
                <a:latin typeface="Times New Roman" pitchFamily="18" charset="0"/>
                <a:cs typeface="Times New Roman" pitchFamily="18" charset="0"/>
              </a:rPr>
              <a:t> </a:t>
            </a:r>
          </a:p>
        </p:txBody>
      </p:sp>
      <p:sp>
        <p:nvSpPr>
          <p:cNvPr id="14" name="Content Placeholder 2"/>
          <p:cNvSpPr txBox="1">
            <a:spLocks/>
          </p:cNvSpPr>
          <p:nvPr/>
        </p:nvSpPr>
        <p:spPr>
          <a:xfrm>
            <a:off x="2667000" y="1999971"/>
            <a:ext cx="20574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p>
        </p:txBody>
      </p:sp>
      <p:sp>
        <p:nvSpPr>
          <p:cNvPr id="15" name="Content Placeholder 10"/>
          <p:cNvSpPr txBox="1">
            <a:spLocks/>
          </p:cNvSpPr>
          <p:nvPr/>
        </p:nvSpPr>
        <p:spPr>
          <a:xfrm>
            <a:off x="609600" y="3581400"/>
            <a:ext cx="3809999" cy="26207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dirty="0" err="1">
                <a:latin typeface="Times New Roman" pitchFamily="18" charset="0"/>
                <a:cs typeface="Times New Roman" pitchFamily="18" charset="0"/>
              </a:rPr>
              <a:t>Nhiều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lúc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còn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gửi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gắm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đây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bằng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ra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chữ</a:t>
            </a:r>
            <a:r>
              <a:rPr lang="en-US" sz="2300" dirty="0">
                <a:latin typeface="Times New Roman" pitchFamily="18" charset="0"/>
                <a:cs typeface="Times New Roman" pitchFamily="18" charset="0"/>
              </a:rPr>
              <a:t> V </a:t>
            </a:r>
            <a:r>
              <a:rPr lang="en-US" sz="2300" dirty="0" err="1">
                <a:latin typeface="Times New Roman" pitchFamily="18" charset="0"/>
                <a:cs typeface="Times New Roman" pitchFamily="18" charset="0"/>
              </a:rPr>
              <a:t>mà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chỉ</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a:t>
            </a:r>
          </a:p>
        </p:txBody>
      </p:sp>
      <p:cxnSp>
        <p:nvCxnSpPr>
          <p:cNvPr id="16" name="Straight Connector 15"/>
          <p:cNvCxnSpPr/>
          <p:nvPr/>
        </p:nvCxnSpPr>
        <p:spPr>
          <a:xfrm flipH="1">
            <a:off x="3962400" y="4673671"/>
            <a:ext cx="108243" cy="313747"/>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a:off x="723900" y="5410200"/>
            <a:ext cx="12954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741656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049481" y="5486400"/>
            <a:ext cx="7197439" cy="1143000"/>
          </a:xfrm>
        </p:spPr>
        <p:txBody>
          <a:bodyPr>
            <a:noAutofit/>
          </a:bodyPr>
          <a:lstStyle/>
          <a:p>
            <a:r>
              <a:rPr lang="en-US" sz="2300" b="1" dirty="0" err="1">
                <a:solidFill>
                  <a:schemeClr val="tx1"/>
                </a:solidFill>
                <a:latin typeface="Times New Roman" pitchFamily="18" charset="0"/>
                <a:cs typeface="Times New Roman" pitchFamily="18" charset="0"/>
              </a:rPr>
              <a:t>Hai</a:t>
            </a:r>
            <a:r>
              <a:rPr lang="en-US" sz="2300" b="1" dirty="0">
                <a:solidFill>
                  <a:schemeClr val="tx1"/>
                </a:solidFill>
                <a:latin typeface="Times New Roman" pitchFamily="18" charset="0"/>
                <a:cs typeface="Times New Roman" pitchFamily="18" charset="0"/>
              </a:rPr>
              <a:t> Long </a:t>
            </a:r>
            <a:r>
              <a:rPr lang="en-US" sz="2300" b="1" dirty="0" err="1">
                <a:solidFill>
                  <a:schemeClr val="tx1"/>
                </a:solidFill>
                <a:latin typeface="Times New Roman" pitchFamily="18" charset="0"/>
                <a:cs typeface="Times New Roman" pitchFamily="18" charset="0"/>
              </a:rPr>
              <a:t>là</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tên</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thường</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gọi</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của</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thiếu</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tướng</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Vũ</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Ngọc</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Nhạ</a:t>
            </a:r>
            <a:r>
              <a:rPr lang="en-US" sz="2300" b="1" dirty="0">
                <a:solidFill>
                  <a:schemeClr val="tx1"/>
                </a:solidFill>
                <a:latin typeface="Times New Roman" pitchFamily="18" charset="0"/>
                <a:cs typeface="Times New Roman" pitchFamily="18" charset="0"/>
              </a:rPr>
              <a:t> (1928 – 2002), </a:t>
            </a:r>
            <a:r>
              <a:rPr lang="en-US" sz="2300" b="1" dirty="0" err="1">
                <a:solidFill>
                  <a:schemeClr val="tx1"/>
                </a:solidFill>
                <a:latin typeface="Times New Roman" pitchFamily="18" charset="0"/>
                <a:cs typeface="Times New Roman" pitchFamily="18" charset="0"/>
              </a:rPr>
              <a:t>một</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chiến</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sĩ</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tình</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báo</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nổi</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tiếng</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hoạt</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động</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trong</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lòng</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địch</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trước</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ngày</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miền</a:t>
            </a:r>
            <a:r>
              <a:rPr lang="en-US" sz="2300" b="1" dirty="0">
                <a:solidFill>
                  <a:schemeClr val="tx1"/>
                </a:solidFill>
                <a:latin typeface="Times New Roman" pitchFamily="18" charset="0"/>
                <a:cs typeface="Times New Roman" pitchFamily="18" charset="0"/>
              </a:rPr>
              <a:t> Nam </a:t>
            </a:r>
            <a:r>
              <a:rPr lang="en-US" sz="2300" b="1" dirty="0" err="1">
                <a:solidFill>
                  <a:schemeClr val="tx1"/>
                </a:solidFill>
                <a:latin typeface="Times New Roman" pitchFamily="18" charset="0"/>
                <a:cs typeface="Times New Roman" pitchFamily="18" charset="0"/>
              </a:rPr>
              <a:t>giải</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phóng</a:t>
            </a:r>
            <a:r>
              <a:rPr lang="en-US" sz="2300" b="1" dirty="0">
                <a:solidFill>
                  <a:schemeClr val="tx1"/>
                </a:solidFill>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9045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64507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
            <a:ext cx="3886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7"/>
          <p:cNvSpPr txBox="1">
            <a:spLocks/>
          </p:cNvSpPr>
          <p:nvPr/>
        </p:nvSpPr>
        <p:spPr>
          <a:xfrm>
            <a:off x="1014845" y="5257800"/>
            <a:ext cx="7197439" cy="9802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latin typeface="Times New Roman" pitchFamily="18" charset="0"/>
                <a:cs typeface="Times New Roman" pitchFamily="18" charset="0"/>
              </a:rPr>
              <a:t>Bu-</a:t>
            </a:r>
            <a:r>
              <a:rPr lang="en-US" sz="2800" dirty="0" err="1">
                <a:latin typeface="Times New Roman" pitchFamily="18" charset="0"/>
                <a:cs typeface="Times New Roman" pitchFamily="18" charset="0"/>
              </a:rPr>
              <a:t>gi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463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8229600" cy="685800"/>
          </a:xfrm>
        </p:spPr>
        <p:txBody>
          <a:bodyPr>
            <a:normAutofit/>
          </a:bodyPr>
          <a:lstStyle/>
          <a:p>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endParaRPr lang="en-US" sz="3200" dirty="0">
              <a:latin typeface="Times New Roman" pitchFamily="18" charset="0"/>
              <a:cs typeface="Times New Roman" pitchFamily="18" charset="0"/>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457200"/>
            <a:ext cx="5591175" cy="468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17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32437"/>
            <a:ext cx="8229600" cy="792163"/>
          </a:xfrm>
        </p:spPr>
        <p:txBody>
          <a:bodyPr/>
          <a:lstStyle/>
          <a:p>
            <a:pPr marL="0" indent="0" algn="ctr">
              <a:buNone/>
            </a:pP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4038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s://scontent.fhan5-2.fna.fbcdn.net/v/t1.15752-9/53258166_343370959718813_3425918360582356992_n.jpg?_nc_cat=102&amp;_nc_oc=AQm-SRKZel-fZ1L7XHmtbmNjgpIjXHHvXAvGROfFwwWBZDmP46M7Uj8Tim6GabLnLy4&amp;_nc_ht=scontent.fhan5-2.fna&amp;oh=26cbd4158981904bc5b7a4b3c54436b2&amp;oe=5D1894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85800"/>
            <a:ext cx="3962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par>
                                <p:cTn id="8" presetID="14" presetClass="entr" presetSubtype="1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randombar(horizontal)">
                                      <p:cBhvr>
                                        <p:cTn id="10" dur="500"/>
                                        <p:tgtEl>
                                          <p:spTgt spid="410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00600" y="1447800"/>
            <a:ext cx="3429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Text Placeholder 7"/>
          <p:cNvSpPr>
            <a:spLocks noGrp="1"/>
          </p:cNvSpPr>
          <p:nvPr>
            <p:ph type="body" idx="1"/>
          </p:nvPr>
        </p:nvSpPr>
        <p:spPr>
          <a:xfrm>
            <a:off x="-13855" y="381000"/>
            <a:ext cx="4040188" cy="914400"/>
          </a:xfrm>
        </p:spPr>
        <p:txBody>
          <a:bodyPr>
            <a:normAutofit/>
          </a:bodyPr>
          <a:lstStyle/>
          <a:p>
            <a:pPr algn="ctr"/>
            <a:r>
              <a:rPr lang="en-US" sz="3200" b="0" u="sng" dirty="0" err="1">
                <a:solidFill>
                  <a:srgbClr val="000099"/>
                </a:solidFill>
                <a:latin typeface="Times New Roman" pitchFamily="18" charset="0"/>
                <a:cs typeface="Times New Roman" pitchFamily="18" charset="0"/>
              </a:rPr>
              <a:t>Luyện</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đọc</a:t>
            </a:r>
            <a:endParaRPr lang="en-US" sz="3200" b="0" u="sng" dirty="0">
              <a:solidFill>
                <a:srgbClr val="000099"/>
              </a:solidFill>
              <a:latin typeface="Times New Roman" pitchFamily="18" charset="0"/>
              <a:cs typeface="Times New Roman" pitchFamily="18" charset="0"/>
            </a:endParaRPr>
          </a:p>
        </p:txBody>
      </p:sp>
      <p:sp>
        <p:nvSpPr>
          <p:cNvPr id="9" name="Content Placeholder 8"/>
          <p:cNvSpPr>
            <a:spLocks noGrp="1"/>
          </p:cNvSpPr>
          <p:nvPr>
            <p:ph sz="half" idx="2"/>
          </p:nvPr>
        </p:nvSpPr>
        <p:spPr>
          <a:xfrm>
            <a:off x="381000" y="1475509"/>
            <a:ext cx="1525588" cy="685799"/>
          </a:xfrm>
        </p:spPr>
        <p:txBody>
          <a:bodyPr>
            <a:noAutofit/>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a:t>
            </a:r>
          </a:p>
        </p:txBody>
      </p:sp>
      <p:sp>
        <p:nvSpPr>
          <p:cNvPr id="10" name="Text Placeholder 9"/>
          <p:cNvSpPr>
            <a:spLocks noGrp="1"/>
          </p:cNvSpPr>
          <p:nvPr>
            <p:ph type="body" sz="quarter" idx="3"/>
          </p:nvPr>
        </p:nvSpPr>
        <p:spPr>
          <a:xfrm>
            <a:off x="4419599" y="381000"/>
            <a:ext cx="4041775" cy="914399"/>
          </a:xfrm>
        </p:spPr>
        <p:txBody>
          <a:bodyPr>
            <a:normAutofit/>
          </a:bodyPr>
          <a:lstStyle/>
          <a:p>
            <a:pPr algn="ctr"/>
            <a:r>
              <a:rPr lang="en-US" sz="3200" b="0" u="sng" dirty="0" err="1">
                <a:solidFill>
                  <a:srgbClr val="000099"/>
                </a:solidFill>
                <a:latin typeface="Times New Roman" pitchFamily="18" charset="0"/>
                <a:cs typeface="Times New Roman" pitchFamily="18" charset="0"/>
              </a:rPr>
              <a:t>Tìm</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hiểu</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bài</a:t>
            </a:r>
            <a:endParaRPr lang="en-US" sz="3200" b="0" u="sng" dirty="0">
              <a:solidFill>
                <a:srgbClr val="000099"/>
              </a:solidFill>
              <a:latin typeface="Times New Roman" pitchFamily="18" charset="0"/>
              <a:cs typeface="Times New Roman" pitchFamily="18" charset="0"/>
            </a:endParaRPr>
          </a:p>
        </p:txBody>
      </p:sp>
      <p:sp>
        <p:nvSpPr>
          <p:cNvPr id="11" name="Content Placeholder 10"/>
          <p:cNvSpPr>
            <a:spLocks noGrp="1"/>
          </p:cNvSpPr>
          <p:nvPr>
            <p:ph sz="quarter" idx="4"/>
          </p:nvPr>
        </p:nvSpPr>
        <p:spPr>
          <a:xfrm>
            <a:off x="4721225" y="1447800"/>
            <a:ext cx="4041775" cy="609600"/>
          </a:xfrm>
        </p:spPr>
        <p:txBody>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a:t>
            </a:r>
          </a:p>
        </p:txBody>
      </p:sp>
      <p:cxnSp>
        <p:nvCxnSpPr>
          <p:cNvPr id="25" name="Straight Connector 24"/>
          <p:cNvCxnSpPr/>
          <p:nvPr/>
        </p:nvCxnSpPr>
        <p:spPr>
          <a:xfrm>
            <a:off x="4502727" y="990600"/>
            <a:ext cx="0" cy="4689764"/>
          </a:xfrm>
          <a:prstGeom prst="line">
            <a:avLst/>
          </a:prstGeom>
          <a:ln>
            <a:solidFill>
              <a:srgbClr val="000099"/>
            </a:solidFill>
          </a:ln>
        </p:spPr>
        <p:style>
          <a:lnRef idx="2">
            <a:schemeClr val="dk1"/>
          </a:lnRef>
          <a:fillRef idx="0">
            <a:schemeClr val="dk1"/>
          </a:fillRef>
          <a:effectRef idx="1">
            <a:schemeClr val="dk1"/>
          </a:effectRef>
          <a:fontRef idx="minor">
            <a:schemeClr val="tx1"/>
          </a:fontRef>
        </p:style>
      </p:cxnSp>
      <p:sp>
        <p:nvSpPr>
          <p:cNvPr id="27" name="Content Placeholder 8"/>
          <p:cNvSpPr txBox="1">
            <a:spLocks/>
          </p:cNvSpPr>
          <p:nvPr/>
        </p:nvSpPr>
        <p:spPr>
          <a:xfrm>
            <a:off x="381000" y="3161291"/>
            <a:ext cx="1981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 </a:t>
            </a:r>
          </a:p>
        </p:txBody>
      </p:sp>
      <p:sp>
        <p:nvSpPr>
          <p:cNvPr id="28" name="Content Placeholder 10"/>
          <p:cNvSpPr txBox="1">
            <a:spLocks/>
          </p:cNvSpPr>
          <p:nvPr/>
        </p:nvSpPr>
        <p:spPr>
          <a:xfrm>
            <a:off x="4648200" y="2590800"/>
            <a:ext cx="4041775"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30" name="Content Placeholder 10"/>
          <p:cNvSpPr txBox="1">
            <a:spLocks/>
          </p:cNvSpPr>
          <p:nvPr/>
        </p:nvSpPr>
        <p:spPr>
          <a:xfrm>
            <a:off x="4648199" y="4267200"/>
            <a:ext cx="4041775" cy="44536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dung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50" name="Content Placeholder 2"/>
          <p:cNvSpPr txBox="1">
            <a:spLocks/>
          </p:cNvSpPr>
          <p:nvPr/>
        </p:nvSpPr>
        <p:spPr>
          <a:xfrm>
            <a:off x="838200" y="1999970"/>
            <a:ext cx="56769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latin typeface="Times New Roman" pitchFamily="18" charset="0"/>
                <a:cs typeface="Times New Roman" pitchFamily="18" charset="0"/>
              </a:rPr>
              <a:t>bu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gi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p>
        </p:txBody>
      </p:sp>
      <p:sp>
        <p:nvSpPr>
          <p:cNvPr id="12" name="Content Placeholder 2"/>
          <p:cNvSpPr txBox="1">
            <a:spLocks/>
          </p:cNvSpPr>
          <p:nvPr/>
        </p:nvSpPr>
        <p:spPr>
          <a:xfrm>
            <a:off x="4992686" y="1904999"/>
            <a:ext cx="1676400" cy="533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latin typeface="Times New Roman" pitchFamily="18" charset="0"/>
                <a:cs typeface="Times New Roman" pitchFamily="18" charset="0"/>
              </a:rPr>
              <a:t>Cột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endParaRPr lang="en-US" sz="2400" dirty="0">
              <a:latin typeface="Times New Roman" pitchFamily="18" charset="0"/>
              <a:cs typeface="Times New Roman" pitchFamily="18" charset="0"/>
            </a:endParaRPr>
          </a:p>
        </p:txBody>
      </p:sp>
      <p:sp>
        <p:nvSpPr>
          <p:cNvPr id="13" name="Content Placeholder 10"/>
          <p:cNvSpPr txBox="1">
            <a:spLocks/>
          </p:cNvSpPr>
          <p:nvPr/>
        </p:nvSpPr>
        <p:spPr>
          <a:xfrm>
            <a:off x="609600" y="3581400"/>
            <a:ext cx="3809999" cy="26207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dirty="0" err="1">
                <a:latin typeface="Times New Roman" pitchFamily="18" charset="0"/>
                <a:cs typeface="Times New Roman" pitchFamily="18" charset="0"/>
              </a:rPr>
              <a:t>Nhiều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lúc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còn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gửi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gắm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đây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bằng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ra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chữ</a:t>
            </a:r>
            <a:r>
              <a:rPr lang="en-US" sz="2300" dirty="0">
                <a:latin typeface="Times New Roman" pitchFamily="18" charset="0"/>
                <a:cs typeface="Times New Roman" pitchFamily="18" charset="0"/>
              </a:rPr>
              <a:t> V </a:t>
            </a:r>
            <a:r>
              <a:rPr lang="en-US" sz="2300" dirty="0" err="1">
                <a:latin typeface="Times New Roman" pitchFamily="18" charset="0"/>
                <a:cs typeface="Times New Roman" pitchFamily="18" charset="0"/>
              </a:rPr>
              <a:t>mà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chỉ</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a:t>
            </a:r>
          </a:p>
        </p:txBody>
      </p:sp>
      <p:cxnSp>
        <p:nvCxnSpPr>
          <p:cNvPr id="14" name="Straight Connector 13"/>
          <p:cNvCxnSpPr/>
          <p:nvPr/>
        </p:nvCxnSpPr>
        <p:spPr>
          <a:xfrm flipH="1">
            <a:off x="3962400" y="4673671"/>
            <a:ext cx="108243" cy="313747"/>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685800" y="5410200"/>
            <a:ext cx="12954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78694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2470</TotalTime>
  <Words>572</Words>
  <Application>Microsoft Office PowerPoint</Application>
  <PresentationFormat>On-screen Show (4:3)</PresentationFormat>
  <Paragraphs>59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 </vt:lpstr>
      <vt:lpstr>PowerPoint Presentation</vt:lpstr>
      <vt:lpstr>PowerPoint Presentation</vt:lpstr>
      <vt:lpstr>PowerPoint Presentation</vt:lpstr>
      <vt:lpstr>PowerPoint Presentation</vt:lpstr>
      <vt:lpstr>Động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TGS</dc:creator>
  <cp:lastModifiedBy>KN</cp:lastModifiedBy>
  <cp:revision>40</cp:revision>
  <dcterms:created xsi:type="dcterms:W3CDTF">2019-02-25T11:13:59Z</dcterms:created>
  <dcterms:modified xsi:type="dcterms:W3CDTF">2020-04-05T08:13:47Z</dcterms:modified>
</cp:coreProperties>
</file>